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1"/>
  </p:notesMasterIdLst>
  <p:handoutMasterIdLst>
    <p:handoutMasterId r:id="rId82"/>
  </p:handoutMasterIdLst>
  <p:sldIdLst>
    <p:sldId id="409" r:id="rId2"/>
    <p:sldId id="325" r:id="rId3"/>
    <p:sldId id="324" r:id="rId4"/>
    <p:sldId id="323" r:id="rId5"/>
    <p:sldId id="327" r:id="rId6"/>
    <p:sldId id="326" r:id="rId7"/>
    <p:sldId id="354" r:id="rId8"/>
    <p:sldId id="334" r:id="rId9"/>
    <p:sldId id="410" r:id="rId10"/>
    <p:sldId id="412" r:id="rId11"/>
    <p:sldId id="413" r:id="rId12"/>
    <p:sldId id="414" r:id="rId13"/>
    <p:sldId id="420" r:id="rId14"/>
    <p:sldId id="415" r:id="rId15"/>
    <p:sldId id="421" r:id="rId16"/>
    <p:sldId id="428" r:id="rId17"/>
    <p:sldId id="416" r:id="rId18"/>
    <p:sldId id="417" r:id="rId19"/>
    <p:sldId id="418" r:id="rId20"/>
    <p:sldId id="419" r:id="rId21"/>
    <p:sldId id="422" r:id="rId22"/>
    <p:sldId id="423" r:id="rId23"/>
    <p:sldId id="424" r:id="rId24"/>
    <p:sldId id="425" r:id="rId25"/>
    <p:sldId id="427" r:id="rId26"/>
    <p:sldId id="429" r:id="rId27"/>
    <p:sldId id="430" r:id="rId28"/>
    <p:sldId id="431" r:id="rId29"/>
    <p:sldId id="433" r:id="rId30"/>
    <p:sldId id="435" r:id="rId31"/>
    <p:sldId id="330" r:id="rId32"/>
    <p:sldId id="331" r:id="rId33"/>
    <p:sldId id="434" r:id="rId34"/>
    <p:sldId id="436" r:id="rId35"/>
    <p:sldId id="437" r:id="rId36"/>
    <p:sldId id="438" r:id="rId37"/>
    <p:sldId id="439" r:id="rId38"/>
    <p:sldId id="440" r:id="rId39"/>
    <p:sldId id="441" r:id="rId40"/>
    <p:sldId id="467" r:id="rId41"/>
    <p:sldId id="451" r:id="rId42"/>
    <p:sldId id="452" r:id="rId43"/>
    <p:sldId id="453" r:id="rId44"/>
    <p:sldId id="443" r:id="rId45"/>
    <p:sldId id="450" r:id="rId46"/>
    <p:sldId id="454" r:id="rId47"/>
    <p:sldId id="444" r:id="rId48"/>
    <p:sldId id="445" r:id="rId49"/>
    <p:sldId id="446" r:id="rId50"/>
    <p:sldId id="448" r:id="rId51"/>
    <p:sldId id="442" r:id="rId52"/>
    <p:sldId id="447" r:id="rId53"/>
    <p:sldId id="382" r:id="rId54"/>
    <p:sldId id="383" r:id="rId55"/>
    <p:sldId id="456" r:id="rId56"/>
    <p:sldId id="457" r:id="rId57"/>
    <p:sldId id="384" r:id="rId58"/>
    <p:sldId id="385" r:id="rId59"/>
    <p:sldId id="386" r:id="rId60"/>
    <p:sldId id="387" r:id="rId61"/>
    <p:sldId id="388" r:id="rId62"/>
    <p:sldId id="391" r:id="rId63"/>
    <p:sldId id="392" r:id="rId64"/>
    <p:sldId id="393" r:id="rId65"/>
    <p:sldId id="400" r:id="rId66"/>
    <p:sldId id="394" r:id="rId67"/>
    <p:sldId id="395" r:id="rId68"/>
    <p:sldId id="396" r:id="rId69"/>
    <p:sldId id="398" r:id="rId70"/>
    <p:sldId id="397" r:id="rId71"/>
    <p:sldId id="401" r:id="rId72"/>
    <p:sldId id="455" r:id="rId73"/>
    <p:sldId id="402" r:id="rId74"/>
    <p:sldId id="458" r:id="rId75"/>
    <p:sldId id="459" r:id="rId76"/>
    <p:sldId id="460" r:id="rId77"/>
    <p:sldId id="461" r:id="rId78"/>
    <p:sldId id="462" r:id="rId79"/>
    <p:sldId id="463" r:id="rId8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9"/>
    <p:restoredTop sz="82385"/>
  </p:normalViewPr>
  <p:slideViewPr>
    <p:cSldViewPr snapToObjects="1">
      <p:cViewPr>
        <p:scale>
          <a:sx n="80" d="100"/>
          <a:sy n="80" d="100"/>
        </p:scale>
        <p:origin x="2168" y="720"/>
      </p:cViewPr>
      <p:guideLst>
        <p:guide orient="horz" pos="2160"/>
        <p:guide pos="2880"/>
      </p:guideLst>
    </p:cSldViewPr>
  </p:slideViewPr>
  <p:outlineViewPr>
    <p:cViewPr>
      <p:scale>
        <a:sx n="33" d="100"/>
        <a:sy n="33" d="100"/>
      </p:scale>
      <p:origin x="0" y="-724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C883D4C-5CB3-0049-AE74-B10C06C54505}" type="datetimeFigureOut">
              <a:rPr lang="en-US" altLang="en-US"/>
              <a:pPr/>
              <a:t>2/3/16</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D071F1D-6C77-2242-941A-F6CC1D6710A8}" type="slidenum">
              <a:rPr lang="en-US" altLang="en-US"/>
              <a:pPr/>
              <a:t>‹#›</a:t>
            </a:fld>
            <a:endParaRPr lang="en-US" altLang="en-US"/>
          </a:p>
        </p:txBody>
      </p:sp>
    </p:spTree>
    <p:extLst>
      <p:ext uri="{BB962C8B-B14F-4D97-AF65-F5344CB8AC3E}">
        <p14:creationId xmlns:p14="http://schemas.microsoft.com/office/powerpoint/2010/main" val="19145449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8A6F13D-FB27-E141-96FF-7D8263204BAB}" type="datetimeFigureOut">
              <a:rPr lang="en-US" altLang="en-US"/>
              <a:pPr/>
              <a:t>2/3/16</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2421DEB-9737-A845-B336-07B13C271F0C}" type="slidenum">
              <a:rPr lang="en-US" altLang="en-US"/>
              <a:pPr/>
              <a:t>‹#›</a:t>
            </a:fld>
            <a:endParaRPr lang="en-US"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2183A43-2166-434B-9B36-01E78748114F}" type="slidenum">
              <a:rPr lang="en-US" altLang="en-US" sz="1200"/>
              <a:pPr eaLnBrk="1" hangingPunct="1"/>
              <a:t>1</a:t>
            </a:fld>
            <a:endParaRPr lang="en-US" altLang="en-US" sz="1200"/>
          </a:p>
        </p:txBody>
      </p:sp>
      <p:sp>
        <p:nvSpPr>
          <p:cNvPr id="45057" name="Text Box 1"/>
          <p:cNvSpPr txBox="1">
            <a:spLocks noGrp="1" noRot="1" noChangeAspect="1" noChangeArrowheads="1"/>
          </p:cNvSpPr>
          <p:nvPr>
            <p:ph type="sldImg"/>
          </p:nvPr>
        </p:nvSpPr>
        <p:spPr>
          <a:solidFill>
            <a:srgbClr val="FFFFFF"/>
          </a:solidFill>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extLst>
      <p:ext uri="{BB962C8B-B14F-4D97-AF65-F5344CB8AC3E}">
        <p14:creationId xmlns:p14="http://schemas.microsoft.com/office/powerpoint/2010/main" val="11608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929962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01658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64153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909676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678890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710174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86675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361520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243198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8266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608413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35368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77277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93494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166334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42179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382728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2038664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540610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786707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73743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73457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453368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1592565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803274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2133246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1683086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41</a:t>
            </a:fld>
            <a:endParaRPr lang="en-US" altLang="en-US" sz="1200"/>
          </a:p>
        </p:txBody>
      </p:sp>
    </p:spTree>
    <p:extLst>
      <p:ext uri="{BB962C8B-B14F-4D97-AF65-F5344CB8AC3E}">
        <p14:creationId xmlns:p14="http://schemas.microsoft.com/office/powerpoint/2010/main" val="875073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42</a:t>
            </a:fld>
            <a:endParaRPr lang="en-US" altLang="en-US" sz="1200"/>
          </a:p>
        </p:txBody>
      </p:sp>
    </p:spTree>
    <p:extLst>
      <p:ext uri="{BB962C8B-B14F-4D97-AF65-F5344CB8AC3E}">
        <p14:creationId xmlns:p14="http://schemas.microsoft.com/office/powerpoint/2010/main" val="1267295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43</a:t>
            </a:fld>
            <a:endParaRPr lang="en-US" altLang="en-US" sz="1200"/>
          </a:p>
        </p:txBody>
      </p:sp>
    </p:spTree>
    <p:extLst>
      <p:ext uri="{BB962C8B-B14F-4D97-AF65-F5344CB8AC3E}">
        <p14:creationId xmlns:p14="http://schemas.microsoft.com/office/powerpoint/2010/main" val="666349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748710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80009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973594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345343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549550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2013431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1974718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105397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9529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52</a:t>
            </a:fld>
            <a:endParaRPr lang="en-US" altLang="en-US" sz="1200"/>
          </a:p>
        </p:txBody>
      </p:sp>
    </p:spTree>
    <p:extLst>
      <p:ext uri="{BB962C8B-B14F-4D97-AF65-F5344CB8AC3E}">
        <p14:creationId xmlns:p14="http://schemas.microsoft.com/office/powerpoint/2010/main" val="870737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469348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55</a:t>
            </a:fld>
            <a:endParaRPr lang="en-US" altLang="en-US" sz="1200"/>
          </a:p>
        </p:txBody>
      </p:sp>
    </p:spTree>
    <p:extLst>
      <p:ext uri="{BB962C8B-B14F-4D97-AF65-F5344CB8AC3E}">
        <p14:creationId xmlns:p14="http://schemas.microsoft.com/office/powerpoint/2010/main" val="57264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56</a:t>
            </a:fld>
            <a:endParaRPr lang="en-US" altLang="en-US" sz="1200"/>
          </a:p>
        </p:txBody>
      </p:sp>
    </p:spTree>
    <p:extLst>
      <p:ext uri="{BB962C8B-B14F-4D97-AF65-F5344CB8AC3E}">
        <p14:creationId xmlns:p14="http://schemas.microsoft.com/office/powerpoint/2010/main" val="195940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2306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57</a:t>
            </a:fld>
            <a:endParaRPr lang="en-US" altLang="en-US" sz="1200"/>
          </a:p>
        </p:txBody>
      </p:sp>
    </p:spTree>
    <p:extLst>
      <p:ext uri="{BB962C8B-B14F-4D97-AF65-F5344CB8AC3E}">
        <p14:creationId xmlns:p14="http://schemas.microsoft.com/office/powerpoint/2010/main" val="1956297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58</a:t>
            </a:fld>
            <a:endParaRPr lang="en-US" altLang="en-US" sz="1200"/>
          </a:p>
        </p:txBody>
      </p:sp>
    </p:spTree>
    <p:extLst>
      <p:ext uri="{BB962C8B-B14F-4D97-AF65-F5344CB8AC3E}">
        <p14:creationId xmlns:p14="http://schemas.microsoft.com/office/powerpoint/2010/main" val="1036140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59</a:t>
            </a:fld>
            <a:endParaRPr lang="en-US" altLang="en-US" sz="1200"/>
          </a:p>
        </p:txBody>
      </p:sp>
    </p:spTree>
    <p:extLst>
      <p:ext uri="{BB962C8B-B14F-4D97-AF65-F5344CB8AC3E}">
        <p14:creationId xmlns:p14="http://schemas.microsoft.com/office/powerpoint/2010/main" val="463480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60</a:t>
            </a:fld>
            <a:endParaRPr lang="en-US" altLang="en-US" sz="1200"/>
          </a:p>
        </p:txBody>
      </p:sp>
    </p:spTree>
    <p:extLst>
      <p:ext uri="{BB962C8B-B14F-4D97-AF65-F5344CB8AC3E}">
        <p14:creationId xmlns:p14="http://schemas.microsoft.com/office/powerpoint/2010/main" val="2040651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61</a:t>
            </a:fld>
            <a:endParaRPr lang="en-US" altLang="en-US" sz="1200"/>
          </a:p>
        </p:txBody>
      </p:sp>
    </p:spTree>
    <p:extLst>
      <p:ext uri="{BB962C8B-B14F-4D97-AF65-F5344CB8AC3E}">
        <p14:creationId xmlns:p14="http://schemas.microsoft.com/office/powerpoint/2010/main" val="1975960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62</a:t>
            </a:fld>
            <a:endParaRPr lang="en-US" altLang="en-US" sz="1200"/>
          </a:p>
        </p:txBody>
      </p:sp>
    </p:spTree>
    <p:extLst>
      <p:ext uri="{BB962C8B-B14F-4D97-AF65-F5344CB8AC3E}">
        <p14:creationId xmlns:p14="http://schemas.microsoft.com/office/powerpoint/2010/main" val="1376710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63</a:t>
            </a:fld>
            <a:endParaRPr lang="en-US" altLang="en-US" sz="1200"/>
          </a:p>
        </p:txBody>
      </p:sp>
    </p:spTree>
    <p:extLst>
      <p:ext uri="{BB962C8B-B14F-4D97-AF65-F5344CB8AC3E}">
        <p14:creationId xmlns:p14="http://schemas.microsoft.com/office/powerpoint/2010/main" val="927612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64</a:t>
            </a:fld>
            <a:endParaRPr lang="en-US" altLang="en-US" sz="1200"/>
          </a:p>
        </p:txBody>
      </p:sp>
    </p:spTree>
    <p:extLst>
      <p:ext uri="{BB962C8B-B14F-4D97-AF65-F5344CB8AC3E}">
        <p14:creationId xmlns:p14="http://schemas.microsoft.com/office/powerpoint/2010/main" val="1330573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65</a:t>
            </a:fld>
            <a:endParaRPr lang="en-US" altLang="en-US" sz="1200"/>
          </a:p>
        </p:txBody>
      </p:sp>
    </p:spTree>
    <p:extLst>
      <p:ext uri="{BB962C8B-B14F-4D97-AF65-F5344CB8AC3E}">
        <p14:creationId xmlns:p14="http://schemas.microsoft.com/office/powerpoint/2010/main" val="1687926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66</a:t>
            </a:fld>
            <a:endParaRPr lang="en-US" altLang="en-US" sz="1200"/>
          </a:p>
        </p:txBody>
      </p:sp>
    </p:spTree>
    <p:extLst>
      <p:ext uri="{BB962C8B-B14F-4D97-AF65-F5344CB8AC3E}">
        <p14:creationId xmlns:p14="http://schemas.microsoft.com/office/powerpoint/2010/main" val="66026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1469543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67</a:t>
            </a:fld>
            <a:endParaRPr lang="en-US" altLang="en-US" sz="1200"/>
          </a:p>
        </p:txBody>
      </p:sp>
    </p:spTree>
    <p:extLst>
      <p:ext uri="{BB962C8B-B14F-4D97-AF65-F5344CB8AC3E}">
        <p14:creationId xmlns:p14="http://schemas.microsoft.com/office/powerpoint/2010/main" val="959997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68</a:t>
            </a:fld>
            <a:endParaRPr lang="en-US" altLang="en-US" sz="1200"/>
          </a:p>
        </p:txBody>
      </p:sp>
    </p:spTree>
    <p:extLst>
      <p:ext uri="{BB962C8B-B14F-4D97-AF65-F5344CB8AC3E}">
        <p14:creationId xmlns:p14="http://schemas.microsoft.com/office/powerpoint/2010/main" val="485560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69</a:t>
            </a:fld>
            <a:endParaRPr lang="en-US" altLang="en-US" sz="1200"/>
          </a:p>
        </p:txBody>
      </p:sp>
    </p:spTree>
    <p:extLst>
      <p:ext uri="{BB962C8B-B14F-4D97-AF65-F5344CB8AC3E}">
        <p14:creationId xmlns:p14="http://schemas.microsoft.com/office/powerpoint/2010/main" val="402724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70</a:t>
            </a:fld>
            <a:endParaRPr lang="en-US" altLang="en-US" sz="1200"/>
          </a:p>
        </p:txBody>
      </p:sp>
    </p:spTree>
    <p:extLst>
      <p:ext uri="{BB962C8B-B14F-4D97-AF65-F5344CB8AC3E}">
        <p14:creationId xmlns:p14="http://schemas.microsoft.com/office/powerpoint/2010/main" val="593209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71</a:t>
            </a:fld>
            <a:endParaRPr lang="en-US" altLang="en-US" sz="1200"/>
          </a:p>
        </p:txBody>
      </p:sp>
    </p:spTree>
    <p:extLst>
      <p:ext uri="{BB962C8B-B14F-4D97-AF65-F5344CB8AC3E}">
        <p14:creationId xmlns:p14="http://schemas.microsoft.com/office/powerpoint/2010/main" val="1194953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72</a:t>
            </a:fld>
            <a:endParaRPr lang="en-US" altLang="en-US" sz="1200"/>
          </a:p>
        </p:txBody>
      </p:sp>
    </p:spTree>
    <p:extLst>
      <p:ext uri="{BB962C8B-B14F-4D97-AF65-F5344CB8AC3E}">
        <p14:creationId xmlns:p14="http://schemas.microsoft.com/office/powerpoint/2010/main" val="19241354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894429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6396145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1571580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4368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11</a:t>
            </a:fld>
            <a:endParaRPr lang="en-US" altLang="en-US" sz="1200"/>
          </a:p>
        </p:txBody>
      </p:sp>
    </p:spTree>
    <p:extLst>
      <p:ext uri="{BB962C8B-B14F-4D97-AF65-F5344CB8AC3E}">
        <p14:creationId xmlns:p14="http://schemas.microsoft.com/office/powerpoint/2010/main" val="20948362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849945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166880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79</a:t>
            </a:fld>
            <a:endParaRPr lang="en-US" altLang="en-US" sz="1200"/>
          </a:p>
        </p:txBody>
      </p:sp>
    </p:spTree>
    <p:extLst>
      <p:ext uri="{BB962C8B-B14F-4D97-AF65-F5344CB8AC3E}">
        <p14:creationId xmlns:p14="http://schemas.microsoft.com/office/powerpoint/2010/main" val="180764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5701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49968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a:prstGeom prst="rect">
            <a:avLst/>
          </a:prstGeom>
        </p:spPr>
        <p:txBody>
          <a:bodyPr/>
          <a:lstStyle>
            <a:lvl1pPr>
              <a:defRPr>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508375"/>
            <a:ext cx="6400800" cy="1752600"/>
          </a:xfrm>
          <a:prstGeom prst="rect">
            <a:avLst/>
          </a:prstGeo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 name="Date Placeholder 3"/>
          <p:cNvSpPr>
            <a:spLocks noGrp="1"/>
          </p:cNvSpPr>
          <p:nvPr>
            <p:ph type="dt" sz="half" idx="10"/>
          </p:nvPr>
        </p:nvSpPr>
        <p:spPr>
          <a:xfrm>
            <a:off x="447675" y="5943600"/>
            <a:ext cx="2133600" cy="365125"/>
          </a:xfrm>
          <a:prstGeom prst="rect">
            <a:avLst/>
          </a:prstGeom>
        </p:spPr>
        <p:txBody>
          <a:bodyPr/>
          <a:lstStyle>
            <a:lvl1pPr>
              <a:defRPr>
                <a:solidFill>
                  <a:srgbClr val="FFFFFF"/>
                </a:solidFill>
                <a:ea typeface="ＭＳ Ｐゴシック" charset="0"/>
                <a:cs typeface="ＭＳ Ｐゴシック" charset="0"/>
              </a:defRPr>
            </a:lvl1pPr>
          </a:lstStyle>
          <a:p>
            <a:pPr>
              <a:defRPr/>
            </a:pPr>
            <a:endParaRPr lang="en-US"/>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fld id="{D33C2712-E463-E341-976D-6BA2A1A4613C}" type="slidenum">
              <a:rPr lang="en-US" altLang="en-US"/>
              <a:pPr/>
              <a:t>‹#›</a:t>
            </a:fld>
            <a:endParaRPr lang="en-US" altLang="en-US"/>
          </a:p>
        </p:txBody>
      </p:sp>
      <p:sp>
        <p:nvSpPr>
          <p:cNvPr id="13"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707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371600"/>
            <a:ext cx="8229600" cy="4572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fld id="{E5FD6F98-D977-604F-B81D-3EE461B81562}" type="slidenum">
              <a:rPr lang="en-US" altLang="en-US"/>
              <a:pPr/>
              <a:t>‹#›</a:t>
            </a:fld>
            <a:endParaRPr lang="en-US" altLang="en-US"/>
          </a:p>
        </p:txBody>
      </p:sp>
      <p:sp>
        <p:nvSpPr>
          <p:cNvPr id="7"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631704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410201"/>
          </a:xfrm>
          <a:prstGeom prst="rect">
            <a:avLst/>
          </a:prstGeo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fld id="{6242C400-3D68-5A49-964C-F11F9E76053F}" type="slidenum">
              <a:rPr lang="en-US" altLang="en-US"/>
              <a:pPr/>
              <a:t>‹#›</a:t>
            </a:fld>
            <a:endParaRPr lang="en-US" altLang="en-US"/>
          </a:p>
        </p:txBody>
      </p:sp>
      <p:sp>
        <p:nvSpPr>
          <p:cNvPr id="7"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49877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5"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noChangeAspect="1"/>
          </p:cNvGrpSpPr>
          <p:nvPr userDrawn="1"/>
        </p:nvGrpSpPr>
        <p:grpSpPr bwMode="auto">
          <a:xfrm>
            <a:off x="8167688" y="6348413"/>
            <a:ext cx="595312" cy="400050"/>
            <a:chOff x="8045450" y="6222997"/>
            <a:chExt cx="745067" cy="500464"/>
          </a:xfrm>
        </p:grpSpPr>
        <p:sp>
          <p:nvSpPr>
            <p:cNvPr id="7" name="Trapezoid 6"/>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8" name="Picture 7"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smtClean="0"/>
              <a:t>Click to edit Master title style</a:t>
            </a:r>
            <a:endParaRPr lang="en-US" dirty="0"/>
          </a:p>
        </p:txBody>
      </p:sp>
      <p:sp>
        <p:nvSpPr>
          <p:cNvPr id="13" name="Content Placeholder 2"/>
          <p:cNvSpPr>
            <a:spLocks noGrp="1"/>
          </p:cNvSpPr>
          <p:nvPr>
            <p:ph idx="1"/>
          </p:nvPr>
        </p:nvSpPr>
        <p:spPr>
          <a:xfrm>
            <a:off x="457200" y="1371599"/>
            <a:ext cx="8229600" cy="457200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1"/>
          </p:nvPr>
        </p:nvSpPr>
        <p:spPr/>
        <p:txBody>
          <a:bodyPr/>
          <a:lstStyle>
            <a:lvl1pPr>
              <a:defRPr/>
            </a:lvl1pPr>
          </a:lstStyle>
          <a:p>
            <a:fld id="{7658944D-1E39-A441-8C50-04F2A33F8E3C}" type="slidenum">
              <a:rPr lang="en-US" altLang="en-US"/>
              <a:pPr/>
              <a:t>‹#›</a:t>
            </a:fld>
            <a:endParaRPr lang="en-US" altLang="en-US"/>
          </a:p>
        </p:txBody>
      </p:sp>
      <p:sp>
        <p:nvSpPr>
          <p:cNvPr id="11"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06395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smtClean="0"/>
              <a:t>Click to edit Master title style</a:t>
            </a:r>
            <a:endParaRPr lang="en-US" dirty="0"/>
          </a:p>
        </p:txBody>
      </p:sp>
      <p:sp>
        <p:nvSpPr>
          <p:cNvPr id="4" name="Slide Number Placeholder 5"/>
          <p:cNvSpPr>
            <a:spLocks noGrp="1"/>
          </p:cNvSpPr>
          <p:nvPr>
            <p:ph type="sldNum" sz="quarter" idx="11"/>
          </p:nvPr>
        </p:nvSpPr>
        <p:spPr>
          <a:xfrm>
            <a:off x="6553200" y="6264275"/>
            <a:ext cx="1600200" cy="365125"/>
          </a:xfrm>
        </p:spPr>
        <p:txBody>
          <a:bodyPr/>
          <a:lstStyle>
            <a:lvl1pPr>
              <a:defRPr/>
            </a:lvl1pPr>
          </a:lstStyle>
          <a:p>
            <a:fld id="{58680605-D3C4-2E49-8ED9-025707CFAAD3}" type="slidenum">
              <a:rPr lang="en-US" altLang="en-US"/>
              <a:pPr/>
              <a:t>‹#›</a:t>
            </a:fld>
            <a:endParaRPr lang="en-US" altLang="en-US"/>
          </a:p>
        </p:txBody>
      </p:sp>
      <p:sp>
        <p:nvSpPr>
          <p:cNvPr id="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3310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3"/>
          <p:cNvSpPr>
            <a:spLocks noGrp="1"/>
          </p:cNvSpPr>
          <p:nvPr>
            <p:ph sz="half" idx="13"/>
          </p:nvPr>
        </p:nvSpPr>
        <p:spPr>
          <a:xfrm>
            <a:off x="457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smtClean="0"/>
              <a:t>Click to edit Master title style</a:t>
            </a:r>
            <a:endParaRPr lang="en-US" dirty="0"/>
          </a:p>
        </p:txBody>
      </p:sp>
      <p:sp>
        <p:nvSpPr>
          <p:cNvPr id="6" name="Slide Number Placeholder 5"/>
          <p:cNvSpPr>
            <a:spLocks noGrp="1"/>
          </p:cNvSpPr>
          <p:nvPr>
            <p:ph type="sldNum" sz="quarter" idx="15"/>
          </p:nvPr>
        </p:nvSpPr>
        <p:spPr>
          <a:xfrm>
            <a:off x="6096000" y="6264275"/>
            <a:ext cx="2133600" cy="365125"/>
          </a:xfrm>
        </p:spPr>
        <p:txBody>
          <a:bodyPr/>
          <a:lstStyle>
            <a:lvl1pPr>
              <a:defRPr/>
            </a:lvl1pPr>
          </a:lstStyle>
          <a:p>
            <a:fld id="{2AF57E41-038D-B44D-85F8-EDA861DAC2C6}" type="slidenum">
              <a:rPr lang="en-US" altLang="en-US"/>
              <a:pPr/>
              <a:t>‹#›</a:t>
            </a:fld>
            <a:endParaRPr lang="en-US" altLang="en-US"/>
          </a:p>
        </p:txBody>
      </p:sp>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11473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11"/>
          </p:nvPr>
        </p:nvSpPr>
        <p:spPr>
          <a:xfrm>
            <a:off x="6172200" y="6264275"/>
            <a:ext cx="1905000" cy="365125"/>
          </a:xfrm>
        </p:spPr>
        <p:txBody>
          <a:bodyPr/>
          <a:lstStyle>
            <a:lvl1pPr>
              <a:defRPr/>
            </a:lvl1pPr>
          </a:lstStyle>
          <a:p>
            <a:fld id="{03DDF364-43F3-F649-8552-E35E5E832CF7}" type="slidenum">
              <a:rPr lang="en-US" altLang="en-US"/>
              <a:pPr/>
              <a:t>‹#›</a:t>
            </a:fld>
            <a:endParaRPr lang="en-US" altLang="en-US"/>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00790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smtClean="0"/>
              <a:t>Click to edit Master title style</a:t>
            </a:r>
            <a:endParaRPr lang="en-US"/>
          </a:p>
        </p:txBody>
      </p:sp>
      <p:sp>
        <p:nvSpPr>
          <p:cNvPr id="4" name="Slide Number Placeholder 5"/>
          <p:cNvSpPr>
            <a:spLocks noGrp="1"/>
          </p:cNvSpPr>
          <p:nvPr>
            <p:ph type="sldNum" sz="quarter" idx="11"/>
          </p:nvPr>
        </p:nvSpPr>
        <p:spPr>
          <a:xfrm>
            <a:off x="6324600" y="6324600"/>
            <a:ext cx="1752600" cy="365125"/>
          </a:xfrm>
        </p:spPr>
        <p:txBody>
          <a:bodyPr/>
          <a:lstStyle>
            <a:lvl1pPr>
              <a:defRPr/>
            </a:lvl1pPr>
          </a:lstStyle>
          <a:p>
            <a:fld id="{F3C8809A-E2C7-D44F-8E0F-3BF8390877A7}" type="slidenum">
              <a:rPr lang="en-US" altLang="en-US"/>
              <a:pPr/>
              <a:t>‹#›</a:t>
            </a:fld>
            <a:endParaRPr lang="en-US" altLang="en-US"/>
          </a:p>
        </p:txBody>
      </p:sp>
      <p:sp>
        <p:nvSpPr>
          <p:cNvPr id="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46983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6400800" y="6324600"/>
            <a:ext cx="1609725" cy="365125"/>
          </a:xfrm>
        </p:spPr>
        <p:txBody>
          <a:bodyPr/>
          <a:lstStyle>
            <a:lvl1pPr>
              <a:defRPr/>
            </a:lvl1pPr>
          </a:lstStyle>
          <a:p>
            <a:fld id="{120CD8DF-2ECA-EB49-A660-570D93A309E1}" type="slidenum">
              <a:rPr lang="en-US" altLang="en-US"/>
              <a:pPr/>
              <a:t>‹#›</a:t>
            </a:fld>
            <a:endParaRPr lang="en-US" altLang="en-US"/>
          </a:p>
        </p:txBody>
      </p:sp>
      <p:sp>
        <p:nvSpPr>
          <p:cNvPr id="4"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82289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533401"/>
            <a:ext cx="5111750" cy="5410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764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fld id="{4C825ED3-B639-D34F-8DCC-47170D9DF6B5}" type="slidenum">
              <a:rPr lang="en-US" altLang="en-US"/>
              <a:pPr/>
              <a:t>‹#›</a:t>
            </a:fld>
            <a:endParaRPr lang="en-US" altLang="en-US"/>
          </a:p>
        </p:txBody>
      </p:sp>
      <p:sp>
        <p:nvSpPr>
          <p:cNvPr id="8"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1012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39592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fld id="{B75C32D3-DC26-3F4A-87C9-CC2DFBA28338}" type="slidenum">
              <a:rPr lang="en-US" altLang="en-US"/>
              <a:pPr/>
              <a:t>‹#›</a:t>
            </a:fld>
            <a:endParaRPr lang="en-US" altLang="en-US"/>
          </a:p>
        </p:txBody>
      </p:sp>
      <p:sp>
        <p:nvSpPr>
          <p:cNvPr id="8" name="Footer Placeholder 3"/>
          <p:cNvSpPr>
            <a:spLocks noGrp="1"/>
          </p:cNvSpPr>
          <p:nvPr>
            <p:ph type="ftr" sz="quarter" idx="13"/>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7916989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14675" y="62642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0"/>
                <a:cs typeface="ＭＳ Ｐゴシック" charset="0"/>
              </a:defRPr>
            </a:lvl1pPr>
          </a:lstStyle>
          <a:p>
            <a:pPr>
              <a:defRPr/>
            </a:pPr>
            <a:r>
              <a:rPr lang="en-US" dirty="0" smtClean="0"/>
              <a:t>Beck, </a:t>
            </a:r>
            <a:r>
              <a:rPr lang="en-US" dirty="0" err="1" smtClean="0"/>
              <a:t>Hellerstein</a:t>
            </a:r>
            <a:r>
              <a:rPr lang="en-US" dirty="0" smtClean="0"/>
              <a:t> &amp; </a:t>
            </a:r>
            <a:r>
              <a:rPr lang="en-US" dirty="0" err="1" smtClean="0"/>
              <a:t>VanderPlas</a:t>
            </a:r>
            <a:r>
              <a:rPr lang="en-US" dirty="0" smtClean="0"/>
              <a:t>, 2016</a:t>
            </a:r>
            <a:endParaRPr lang="en-US" dirty="0"/>
          </a:p>
        </p:txBody>
      </p:sp>
      <p:grpSp>
        <p:nvGrpSpPr>
          <p:cNvPr id="1027" name="Group 19"/>
          <p:cNvGrpSpPr>
            <a:grpSpLocks noChangeAspect="1"/>
          </p:cNvGrpSpPr>
          <p:nvPr userDrawn="1"/>
        </p:nvGrpSpPr>
        <p:grpSpPr bwMode="auto">
          <a:xfrm>
            <a:off x="8167688" y="6348413"/>
            <a:ext cx="595312" cy="400050"/>
            <a:chOff x="8045450" y="6222997"/>
            <a:chExt cx="745067" cy="500464"/>
          </a:xfrm>
        </p:grpSpPr>
        <p:sp>
          <p:nvSpPr>
            <p:cNvPr id="9" name="Trapezoid 8"/>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0" name="Picture 9" descr="UW_W-Logo_RGB.png"/>
            <p:cNvPicPr>
              <a:picLocks noChangeAspect="1"/>
            </p:cNvPicPr>
            <p:nvPr userDrawn="1"/>
          </p:nvPicPr>
          <p:blipFill>
            <a:blip r:embed="rId13"/>
            <a:stretch>
              <a:fillRect/>
            </a:stretch>
          </p:blipFill>
          <p:spPr>
            <a:xfrm>
              <a:off x="8047567" y="6223002"/>
              <a:ext cx="742950" cy="500459"/>
            </a:xfrm>
            <a:prstGeom prst="rect">
              <a:avLst/>
            </a:prstGeom>
            <a:ln>
              <a:noFill/>
            </a:ln>
            <a:effectLst>
              <a:glow rad="38100">
                <a:schemeClr val="bg1"/>
              </a:glow>
            </a:effectLst>
          </p:spPr>
        </p:pic>
      </p:grpSp>
      <p:sp>
        <p:nvSpPr>
          <p:cNvPr id="14" name="Rectangle 1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029" name="Picture 8" descr="UW.Wordmark_ct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96863" y="5962650"/>
            <a:ext cx="9985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
          </p:nvPr>
        </p:nvSpPr>
        <p:spPr>
          <a:xfrm>
            <a:off x="6543675" y="6248400"/>
            <a:ext cx="1381125"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0027460-D2C5-164E-BE1C-923C0BDEAA9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hf hdr="0" dt="0"/>
  <p:txStyles>
    <p:titleStyle>
      <a:lvl1pPr algn="ctr" defTabSz="457200" rtl="0" eaLnBrk="0" fontAlgn="base" hangingPunct="0">
        <a:spcBef>
          <a:spcPct val="0"/>
        </a:spcBef>
        <a:spcAft>
          <a:spcPct val="0"/>
        </a:spcAft>
        <a:defRPr sz="36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41.tiff"/><Relationship Id="rId7"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tiff"/></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dillinger.i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kallisons/NOAH_LSM_Mussel_v2.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tackoverflow.com/questions/184618/what-is-the-best-comment-in-source-code-you-have-ever-encountere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numpy/numpy/blob/master/numpy/__init__.p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github.com/scikit-learn/scikit-learn/blob/master/sklearn/cluster/dbscan_.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685800" y="990600"/>
            <a:ext cx="8077200" cy="1470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defRPr/>
            </a:pPr>
            <a:r>
              <a:rPr lang="en-US" sz="3600" b="1" dirty="0" smtClean="0">
                <a:solidFill>
                  <a:srgbClr val="FFFFFF"/>
                </a:solidFill>
                <a:latin typeface="Calibri" charset="0"/>
              </a:rPr>
              <a:t>Software Engineering for Data Scientists</a:t>
            </a:r>
            <a:r>
              <a:rPr lang="en-US" sz="3600" b="1" smtClean="0">
                <a:solidFill>
                  <a:srgbClr val="FFFFFF"/>
                </a:solidFill>
                <a:latin typeface="Calibri" charset="0"/>
              </a:rPr>
              <a:t/>
            </a:r>
            <a:br>
              <a:rPr lang="en-US" sz="3600" b="1" smtClean="0">
                <a:solidFill>
                  <a:srgbClr val="FFFFFF"/>
                </a:solidFill>
                <a:latin typeface="Calibri" charset="0"/>
              </a:rPr>
            </a:br>
            <a:r>
              <a:rPr lang="en-US" sz="3600" b="1" i="1" smtClean="0">
                <a:solidFill>
                  <a:srgbClr val="FFFFFF"/>
                </a:solidFill>
                <a:latin typeface="Calibri" charset="0"/>
              </a:rPr>
              <a:t>Style &amp; Documentation</a:t>
            </a:r>
            <a:endParaRPr lang="en-US" sz="3600" i="1" dirty="0" smtClean="0">
              <a:solidFill>
                <a:srgbClr val="FFFFFF"/>
              </a:solidFill>
              <a:latin typeface="Calibri" charset="0"/>
            </a:endParaRPr>
          </a:p>
        </p:txBody>
      </p:sp>
      <p:sp>
        <p:nvSpPr>
          <p:cNvPr id="14338" name="Text Box 2"/>
          <p:cNvSpPr txBox="1">
            <a:spLocks noChangeArrowheads="1"/>
          </p:cNvSpPr>
          <p:nvPr/>
        </p:nvSpPr>
        <p:spPr bwMode="auto">
          <a:xfrm>
            <a:off x="304800" y="2286000"/>
            <a:ext cx="8534400" cy="175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spcBef>
                <a:spcPts val="800"/>
              </a:spcBef>
              <a:defRPr/>
            </a:pPr>
            <a:r>
              <a:rPr lang="en-US" sz="2800" dirty="0" smtClean="0">
                <a:solidFill>
                  <a:srgbClr val="FFFFFF"/>
                </a:solidFill>
                <a:latin typeface="Calibri" charset="0"/>
              </a:rPr>
              <a:t>David Beck</a:t>
            </a:r>
            <a:r>
              <a:rPr lang="en-US" sz="2800" baseline="30000" dirty="0" smtClean="0">
                <a:solidFill>
                  <a:srgbClr val="FFFFFF"/>
                </a:solidFill>
                <a:latin typeface="Calibri" charset="0"/>
              </a:rPr>
              <a:t>1,2</a:t>
            </a:r>
            <a:r>
              <a:rPr lang="en-US" sz="2800" dirty="0" smtClean="0">
                <a:solidFill>
                  <a:srgbClr val="FFFFFF"/>
                </a:solidFill>
                <a:latin typeface="Calibri" charset="0"/>
              </a:rPr>
              <a:t>, Joseph Hellerstein</a:t>
            </a:r>
            <a:r>
              <a:rPr lang="en-US" sz="2800" baseline="30000" dirty="0" smtClean="0">
                <a:solidFill>
                  <a:srgbClr val="FFFFFF"/>
                </a:solidFill>
                <a:latin typeface="Calibri" charset="0"/>
              </a:rPr>
              <a:t>1,3</a:t>
            </a:r>
            <a:r>
              <a:rPr lang="en-US" sz="2800" dirty="0" smtClean="0">
                <a:solidFill>
                  <a:srgbClr val="FFFFFF"/>
                </a:solidFill>
                <a:latin typeface="Calibri" charset="0"/>
              </a:rPr>
              <a:t>, Jake VanderPlas</a:t>
            </a:r>
            <a:r>
              <a:rPr lang="en-US" sz="2800" baseline="30000" dirty="0" smtClean="0">
                <a:solidFill>
                  <a:srgbClr val="FFFFFF"/>
                </a:solidFill>
                <a:latin typeface="Calibri" charset="0"/>
              </a:rPr>
              <a:t>1,4</a:t>
            </a:r>
          </a:p>
          <a:p>
            <a:pPr algn="ctr">
              <a:spcBef>
                <a:spcPts val="800"/>
              </a:spcBef>
              <a:defRPr/>
            </a:pPr>
            <a:r>
              <a:rPr lang="en-US" sz="2800" dirty="0" smtClean="0">
                <a:solidFill>
                  <a:srgbClr val="FFFFFF"/>
                </a:solidFill>
                <a:latin typeface="Calibri" charset="0"/>
              </a:rPr>
              <a:t>De Dennis Meng</a:t>
            </a:r>
            <a:r>
              <a:rPr lang="en-US" sz="2800" baseline="30000" dirty="0" smtClean="0">
                <a:solidFill>
                  <a:srgbClr val="FFFFFF"/>
                </a:solidFill>
                <a:latin typeface="Calibri" charset="0"/>
              </a:rPr>
              <a:t>5</a:t>
            </a:r>
            <a:r>
              <a:rPr lang="en-US" sz="2800" dirty="0" smtClean="0">
                <a:solidFill>
                  <a:srgbClr val="FFFFFF"/>
                </a:solidFill>
                <a:latin typeface="Calibri" charset="0"/>
              </a:rPr>
              <a:t> (TA)</a:t>
            </a:r>
            <a:endParaRPr lang="en-US" sz="3200" dirty="0" smtClean="0">
              <a:solidFill>
                <a:srgbClr val="FFFFFF"/>
              </a:solidFill>
              <a:latin typeface="Calibri" charset="0"/>
            </a:endParaRPr>
          </a:p>
          <a:p>
            <a:pPr algn="ctr">
              <a:spcBef>
                <a:spcPts val="800"/>
              </a:spcBef>
              <a:defRPr/>
            </a:pPr>
            <a:r>
              <a:rPr lang="en-US" baseline="30000" dirty="0" smtClean="0">
                <a:solidFill>
                  <a:srgbClr val="FFFFFF"/>
                </a:solidFill>
                <a:latin typeface="Calibri" charset="0"/>
              </a:rPr>
              <a:t>1</a:t>
            </a:r>
            <a:r>
              <a:rPr lang="en-US" dirty="0" smtClean="0">
                <a:solidFill>
                  <a:srgbClr val="FFFFFF"/>
                </a:solidFill>
                <a:latin typeface="Calibri" charset="0"/>
              </a:rPr>
              <a:t>eScience Institute</a:t>
            </a:r>
          </a:p>
          <a:p>
            <a:pPr algn="ctr">
              <a:spcBef>
                <a:spcPts val="800"/>
              </a:spcBef>
              <a:defRPr/>
            </a:pPr>
            <a:r>
              <a:rPr lang="en-US" baseline="30000" dirty="0" smtClean="0">
                <a:solidFill>
                  <a:srgbClr val="FFFFFF"/>
                </a:solidFill>
                <a:latin typeface="Calibri" charset="0"/>
              </a:rPr>
              <a:t>2</a:t>
            </a:r>
            <a:r>
              <a:rPr lang="en-US" dirty="0" smtClean="0">
                <a:solidFill>
                  <a:srgbClr val="FFFFFF"/>
                </a:solidFill>
                <a:latin typeface="Calibri" charset="0"/>
              </a:rPr>
              <a:t>Chemical Engineering</a:t>
            </a:r>
          </a:p>
          <a:p>
            <a:pPr algn="ctr">
              <a:spcBef>
                <a:spcPts val="800"/>
              </a:spcBef>
              <a:defRPr/>
            </a:pPr>
            <a:r>
              <a:rPr lang="en-US" baseline="30000" dirty="0" smtClean="0">
                <a:solidFill>
                  <a:srgbClr val="FFFFFF"/>
                </a:solidFill>
                <a:latin typeface="Calibri" charset="0"/>
              </a:rPr>
              <a:t>3</a:t>
            </a:r>
            <a:r>
              <a:rPr lang="en-US" dirty="0" smtClean="0">
                <a:solidFill>
                  <a:srgbClr val="FFFFFF"/>
                </a:solidFill>
                <a:latin typeface="Calibri" charset="0"/>
              </a:rPr>
              <a:t>Computer Science Engineering</a:t>
            </a:r>
          </a:p>
          <a:p>
            <a:pPr algn="ctr">
              <a:spcBef>
                <a:spcPts val="800"/>
              </a:spcBef>
              <a:defRPr/>
            </a:pPr>
            <a:r>
              <a:rPr lang="en-US" baseline="30000" dirty="0" smtClean="0">
                <a:solidFill>
                  <a:srgbClr val="FFFFFF"/>
                </a:solidFill>
                <a:latin typeface="Calibri" charset="0"/>
              </a:rPr>
              <a:t>4</a:t>
            </a:r>
            <a:r>
              <a:rPr lang="en-US" dirty="0" smtClean="0">
                <a:solidFill>
                  <a:srgbClr val="FFFFFF"/>
                </a:solidFill>
                <a:latin typeface="Calibri" charset="0"/>
              </a:rPr>
              <a:t>Astronomy</a:t>
            </a:r>
          </a:p>
          <a:p>
            <a:pPr algn="ctr">
              <a:spcBef>
                <a:spcPts val="800"/>
              </a:spcBef>
              <a:defRPr/>
            </a:pPr>
            <a:r>
              <a:rPr lang="en-US" baseline="30000" dirty="0" smtClean="0">
                <a:solidFill>
                  <a:srgbClr val="FFFFFF"/>
                </a:solidFill>
                <a:latin typeface="Calibri" charset="0"/>
              </a:rPr>
              <a:t>5</a:t>
            </a:r>
            <a:r>
              <a:rPr lang="en-US" dirty="0" smtClean="0">
                <a:solidFill>
                  <a:srgbClr val="FFFFFF"/>
                </a:solidFill>
                <a:latin typeface="Calibri" charset="0"/>
              </a:rPr>
              <a:t>Electrical Engineering</a:t>
            </a:r>
          </a:p>
          <a:p>
            <a:pPr algn="ctr">
              <a:spcBef>
                <a:spcPts val="800"/>
              </a:spcBef>
              <a:defRPr/>
            </a:pPr>
            <a:r>
              <a:rPr lang="en-US" dirty="0" smtClean="0">
                <a:solidFill>
                  <a:srgbClr val="FFFFFF"/>
                </a:solidFill>
                <a:latin typeface="Calibri" charset="0"/>
              </a:rPr>
              <a:t>The University of Washington</a:t>
            </a:r>
          </a:p>
          <a:p>
            <a:pPr algn="ctr">
              <a:spcBef>
                <a:spcPts val="800"/>
              </a:spcBef>
              <a:defRPr/>
            </a:pPr>
            <a:r>
              <a:rPr lang="en-US" sz="2800" dirty="0" smtClean="0">
                <a:solidFill>
                  <a:srgbClr val="FFFFFF"/>
                </a:solidFill>
                <a:latin typeface="Calibri" charset="0"/>
              </a:rPr>
              <a:t>February 3, 2016</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86400"/>
            <a:ext cx="1447800" cy="118586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40" name="Text Box 4"/>
          <p:cNvSpPr txBox="1">
            <a:spLocks noChangeArrowheads="1"/>
          </p:cNvSpPr>
          <p:nvPr/>
        </p:nvSpPr>
        <p:spPr bwMode="auto">
          <a:xfrm>
            <a:off x="6324600" y="285750"/>
            <a:ext cx="2600325" cy="712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ＭＳ Ｐゴシック" charset="0"/>
                <a:cs typeface="ＭＳ Ｐゴシック" charset="0"/>
              </a:defRPr>
            </a:lvl9pPr>
          </a:lstStyle>
          <a:p>
            <a:pPr algn="ctr">
              <a:defRPr/>
            </a:pPr>
            <a:r>
              <a:rPr lang="en-US" sz="3600" b="1" smtClean="0">
                <a:solidFill>
                  <a:srgbClr val="FFFFFF"/>
                </a:solidFill>
                <a:latin typeface="Calibri" charset="0"/>
              </a:rPr>
              <a:t>CSE 599 B1</a:t>
            </a:r>
          </a:p>
        </p:txBody>
      </p:sp>
    </p:spTree>
    <p:extLst>
      <p:ext uri="{BB962C8B-B14F-4D97-AF65-F5344CB8AC3E}">
        <p14:creationId xmlns:p14="http://schemas.microsoft.com/office/powerpoint/2010/main" val="2142757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t>pip install pep8</a:t>
            </a:r>
            <a:endParaRPr lang="en-US" altLang="en-US" dirty="0" smtClean="0">
              <a:ea typeface="ＭＳ Ｐゴシック" charset="-128"/>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10</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39722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11</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529695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78188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942973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9684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579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27544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968890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Maximum line length?</a:t>
            </a:r>
          </a:p>
          <a:p>
            <a:pPr lvl="1"/>
            <a:r>
              <a:rPr lang="en-US" altLang="en-US" dirty="0" smtClean="0">
                <a:ea typeface="ＭＳ Ｐゴシック" charset="-128"/>
              </a:rPr>
              <a:t>Example</a:t>
            </a:r>
            <a:r>
              <a:rPr lang="is-IS" altLang="en-US" dirty="0" smtClean="0">
                <a:ea typeface="ＭＳ Ｐゴシック" charset="-128"/>
              </a:rPr>
              <a:t>… class_example.py</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316321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19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811098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ＭＳ Ｐゴシック" charset="-128"/>
              </a:rPr>
              <a:t>Style</a:t>
            </a:r>
            <a:endParaRPr lang="en-US" altLang="en-US" dirty="0" smtClean="0">
              <a:ea typeface="ＭＳ Ｐゴシック" charset="-128"/>
            </a:endParaRPr>
          </a:p>
          <a:p>
            <a:pPr lvl="1"/>
            <a:r>
              <a:rPr lang="en-US" altLang="en-US" dirty="0" smtClean="0">
                <a:ea typeface="ＭＳ Ｐゴシック" charset="-128"/>
              </a:rPr>
              <a:t>Intro</a:t>
            </a:r>
          </a:p>
          <a:p>
            <a:pPr lvl="1"/>
            <a:r>
              <a:rPr lang="en-US" altLang="en-US" dirty="0" smtClean="0">
                <a:ea typeface="ＭＳ Ｐゴシック" charset="-128"/>
              </a:rPr>
              <a:t>Survey of PEP8</a:t>
            </a:r>
            <a:endParaRPr lang="en-US" altLang="en-US" dirty="0">
              <a:ea typeface="ＭＳ Ｐゴシック" charset="-128"/>
            </a:endParaRPr>
          </a:p>
          <a:p>
            <a:r>
              <a:rPr lang="en-US" altLang="en-US" dirty="0" smtClean="0">
                <a:ea typeface="ＭＳ Ｐゴシック" charset="-128"/>
              </a:rPr>
              <a:t>Documentation</a:t>
            </a:r>
          </a:p>
          <a:p>
            <a:endParaRPr lang="en-US" altLang="en-US" dirty="0">
              <a:ea typeface="ＭＳ Ｐゴシック" charset="-128"/>
            </a:endParaRPr>
          </a:p>
        </p:txBody>
      </p:sp>
      <p:sp>
        <p:nvSpPr>
          <p:cNvPr id="16388"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2C3829-D181-164C-873B-67D37887A2CF}" type="slidenum">
              <a:rPr lang="en-US" altLang="en-US" sz="1800"/>
              <a:pPr eaLnBrk="1" hangingPunct="1"/>
              <a:t>2</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i="1" dirty="0" smtClean="0">
                <a:ea typeface="ＭＳ Ｐゴシック" charset="-128"/>
              </a:rPr>
              <a:t>Some discussion of this already</a:t>
            </a:r>
            <a:endParaRPr lang="en-US" altLang="en-US" dirty="0" smtClean="0">
              <a:ea typeface="ＭＳ Ｐゴシック" charset="-128"/>
            </a:endParaRP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1006738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pronto_utils</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21</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4" name="Picture 3"/>
          <p:cNvPicPr>
            <a:picLocks noChangeAspect="1"/>
          </p:cNvPicPr>
          <p:nvPr/>
        </p:nvPicPr>
        <p:blipFill>
          <a:blip r:embed="rId3"/>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55439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227714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527742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163976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66407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3340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39810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854499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811015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sp>
        <p:nvSpPr>
          <p:cNvPr id="1741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4AFA32-3CA4-884F-8850-B14D44C78F93}" type="slidenum">
              <a:rPr lang="en-US" altLang="en-US" sz="1800"/>
              <a:pPr eaLnBrk="1" hangingPunct="1"/>
              <a:t>3</a:t>
            </a:fld>
            <a:endParaRPr lang="en-US" altLang="en-US" sz="1800"/>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sp>
        <p:nvSpPr>
          <p:cNvPr id="3072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52F9DF1-3B41-4D45-9910-AA2DD1C5A663}" type="slidenum">
              <a:rPr lang="en-US" altLang="en-US" sz="1800"/>
              <a:pPr eaLnBrk="1" hangingPunct="1"/>
              <a:t>30</a:t>
            </a:fld>
            <a:endParaRPr lang="en-US" altLang="en-US" sz="1800"/>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9446154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sp>
        <p:nvSpPr>
          <p:cNvPr id="3072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52F9DF1-3B41-4D45-9910-AA2DD1C5A663}" type="slidenum">
              <a:rPr lang="en-US" altLang="en-US" sz="1800"/>
              <a:pPr eaLnBrk="1" hangingPunct="1"/>
              <a:t>31</a:t>
            </a:fld>
            <a:endParaRPr lang="en-US" altLang="en-US" sz="1800"/>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33</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2092630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698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533344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544818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113627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43283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116943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sp>
        <p:nvSpPr>
          <p:cNvPr id="1843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556A31-994F-1E4E-861A-2B7514C27614}" type="slidenum">
              <a:rPr lang="en-US" altLang="en-US" sz="1800"/>
              <a:pPr eaLnBrk="1" hangingPunct="1"/>
              <a:t>4</a:t>
            </a:fld>
            <a:endParaRPr lang="en-US" altLang="en-US" sz="1800"/>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6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sp>
        <p:nvSpPr>
          <p:cNvPr id="829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5D9627-2E05-B94A-AB43-C2D3921C4B66}" type="slidenum">
              <a:rPr lang="en-US" altLang="en-US" sz="1800"/>
              <a:pPr eaLnBrk="1" hangingPunct="1"/>
              <a:t>41</a:t>
            </a:fld>
            <a:endParaRPr lang="en-US" altLang="en-US" sz="1800"/>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89542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sp>
        <p:nvSpPr>
          <p:cNvPr id="829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5D9627-2E05-B94A-AB43-C2D3921C4B66}" type="slidenum">
              <a:rPr lang="en-US" altLang="en-US" sz="1800"/>
              <a:pPr eaLnBrk="1" hangingPunct="1"/>
              <a:t>42</a:t>
            </a:fld>
            <a:endParaRPr lang="en-US" altLang="en-US" sz="1800"/>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20848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C1BD7D4-E561-3C42-958B-604F752F0F6C}" type="slidenum">
              <a:rPr lang="en-US" altLang="en-US" sz="1800"/>
              <a:pPr eaLnBrk="1" hangingPunct="1"/>
              <a:t>43</a:t>
            </a:fld>
            <a:endParaRPr lang="en-US" altLang="en-US" sz="1800"/>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376676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9181629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81519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65351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47</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183436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48</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21158249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49</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2058406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sp>
        <p:nvSpPr>
          <p:cNvPr id="1946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27CF37F-F4D2-0841-805F-EC193745D933}" type="slidenum">
              <a:rPr lang="en-US" altLang="en-US" sz="1800"/>
              <a:pPr eaLnBrk="1" hangingPunct="1"/>
              <a:t>5</a:t>
            </a:fld>
            <a:endParaRPr lang="en-US" altLang="en-US" sz="1800"/>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50</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21061795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51</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5895008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sp>
        <p:nvSpPr>
          <p:cNvPr id="31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52</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013953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9600">
                <a:ea typeface="ＭＳ Ｐゴシック" charset="-128"/>
              </a:rPr>
              <a:t>Documentation</a:t>
            </a:r>
          </a:p>
        </p:txBody>
      </p:sp>
      <p:sp>
        <p:nvSpPr>
          <p:cNvPr id="132102"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BEA1D61-5FE2-7A47-915F-625EDE55D339}" type="slidenum">
              <a:rPr lang="en-US" altLang="en-US" sz="1800"/>
              <a:pPr eaLnBrk="1" hangingPunct="1"/>
              <a:t>53</a:t>
            </a:fld>
            <a:endParaRPr lang="en-US" altLang="en-US" sz="1800"/>
          </a:p>
        </p:txBody>
      </p:sp>
      <p:sp>
        <p:nvSpPr>
          <p:cNvPr id="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F26319-5DD4-5B4C-BCA9-8AF3CF6BA899}" type="slidenum">
              <a:rPr lang="en-US" altLang="en-US" sz="1800"/>
              <a:pPr eaLnBrk="1" hangingPunct="1"/>
              <a:t>54</a:t>
            </a:fld>
            <a:endParaRPr lang="en-US" altLang="en-US" sz="1800"/>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
        <p:nvSpPr>
          <p:cNvPr id="1331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F26319-5DD4-5B4C-BCA9-8AF3CF6BA899}" type="slidenum">
              <a:rPr lang="en-US" altLang="en-US" sz="1800"/>
              <a:pPr eaLnBrk="1" hangingPunct="1"/>
              <a:t>55</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21348688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
        <p:nvSpPr>
          <p:cNvPr id="1331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F26319-5DD4-5B4C-BCA9-8AF3CF6BA899}" type="slidenum">
              <a:rPr lang="en-US" altLang="en-US" sz="1800"/>
              <a:pPr eaLnBrk="1" hangingPunct="1"/>
              <a:t>56</a:t>
            </a:fld>
            <a:endParaRPr lang="en-US" altLang="en-US" sz="1800"/>
          </a:p>
        </p:txBody>
      </p:sp>
      <p:sp>
        <p:nvSpPr>
          <p:cNvPr id="8"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1618544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
        <p:nvSpPr>
          <p:cNvPr id="13517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03A54AB-B623-1D4E-8DF5-10CECFE73700}" type="slidenum">
              <a:rPr lang="en-US" altLang="en-US" sz="1800"/>
              <a:pPr eaLnBrk="1" hangingPunct="1"/>
              <a:t>57</a:t>
            </a:fld>
            <a:endParaRPr lang="en-US" altLang="en-US" sz="1800"/>
          </a:p>
        </p:txBody>
      </p:sp>
      <p:sp>
        <p:nvSpPr>
          <p:cNvPr id="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5334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Comments</a:t>
            </a:r>
          </a:p>
          <a:p>
            <a:pPr lvl="1"/>
            <a:r>
              <a:rPr lang="en-US" altLang="en-US">
                <a:ea typeface="ＭＳ Ｐゴシック" charset="-128"/>
              </a:rPr>
              <a:t>Some examples of bad comments (from the ‘net)</a:t>
            </a:r>
          </a:p>
          <a:p>
            <a:pPr lvl="1"/>
            <a:endParaRPr lang="en-US" altLang="en-US">
              <a:ea typeface="ＭＳ Ｐゴシック" charset="-128"/>
            </a:endParaRPr>
          </a:p>
        </p:txBody>
      </p:sp>
      <p:sp>
        <p:nvSpPr>
          <p:cNvPr id="13722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BD86C6-A492-554C-8C88-DD11E42D24F4}" type="slidenum">
              <a:rPr lang="en-US" altLang="en-US" sz="1800"/>
              <a:pPr eaLnBrk="1" hangingPunct="1"/>
              <a:t>58</a:t>
            </a:fld>
            <a:endParaRPr lang="en-US" altLang="en-US" sz="1800"/>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
        <p:nvSpPr>
          <p:cNvPr id="14"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dirty="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sp>
        <p:nvSpPr>
          <p:cNvPr id="13926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3926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8086B9-9CE5-F34A-AE78-DDA69D7CBF6D}" type="slidenum">
              <a:rPr lang="en-US" altLang="en-US" sz="1800"/>
              <a:pPr eaLnBrk="1" hangingPunct="1"/>
              <a:t>59</a:t>
            </a:fld>
            <a:endParaRPr lang="en-US" altLang="en-US" sz="1800"/>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01B6D1A-DAF6-CB46-84FB-4A5D5351C9F4}" type="slidenum">
              <a:rPr lang="en-US" altLang="en-US" sz="1800"/>
              <a:pPr eaLnBrk="1" hangingPunct="1"/>
              <a:t>6</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sp>
        <p:nvSpPr>
          <p:cNvPr id="14131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4131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802496-2B39-C84C-B0EA-F52E33F94E09}" type="slidenum">
              <a:rPr lang="en-US" altLang="en-US" sz="1800"/>
              <a:pPr eaLnBrk="1" hangingPunct="1"/>
              <a:t>60</a:t>
            </a:fld>
            <a:endParaRPr lang="en-US" altLang="en-US" sz="1800"/>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
        <p:nvSpPr>
          <p:cNvPr id="143363"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4336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8E662F-1B9E-5A4E-8A8B-662BA5C19B80}" type="slidenum">
              <a:rPr lang="en-US" altLang="en-US" sz="1800"/>
              <a:pPr eaLnBrk="1" hangingPunct="1"/>
              <a:t>61</a:t>
            </a:fld>
            <a:endParaRPr lang="en-US" altLang="en-US" sz="18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
        <p:nvSpPr>
          <p:cNvPr id="14950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4950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F07DB2-522F-0041-B15A-35F4825CA1BF}" type="slidenum">
              <a:rPr lang="en-US" altLang="en-US" sz="1800"/>
              <a:pPr eaLnBrk="1" hangingPunct="1"/>
              <a:t>62</a:t>
            </a:fld>
            <a:endParaRPr lang="en-US" altLang="en-US" sz="18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
        <p:nvSpPr>
          <p:cNvPr id="15155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1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5C5279-1297-B145-B4C8-9B9973399F2D}" type="slidenum">
              <a:rPr lang="en-US" altLang="en-US" sz="1800"/>
              <a:pPr eaLnBrk="1" hangingPunct="1"/>
              <a:t>63</a:t>
            </a:fld>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sp>
        <p:nvSpPr>
          <p:cNvPr id="153603"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3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2407E-BA94-514A-BDA2-E6024BB06237}" type="slidenum">
              <a:rPr lang="en-US" altLang="en-US" sz="1800"/>
              <a:pPr eaLnBrk="1" hangingPunct="1"/>
              <a:t>64</a:t>
            </a:fld>
            <a:endParaRPr lang="en-US" altLang="en-US" sz="1800"/>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sp>
        <p:nvSpPr>
          <p:cNvPr id="15769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770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887E2E-A80A-BE46-8A7F-DEF708022911}" type="slidenum">
              <a:rPr lang="en-US" altLang="en-US" sz="1800"/>
              <a:pPr eaLnBrk="1" hangingPunct="1"/>
              <a:t>65</a:t>
            </a:fld>
            <a:endParaRPr lang="en-US" altLang="en-US" sz="1800"/>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sp>
        <p:nvSpPr>
          <p:cNvPr id="15974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5974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8A68BC-83C7-EA4A-BF6B-9F459DA448F0}" type="slidenum">
              <a:rPr lang="en-US" altLang="en-US" sz="1800"/>
              <a:pPr eaLnBrk="1" hangingPunct="1"/>
              <a:t>66</a:t>
            </a:fld>
            <a:endParaRPr lang="en-US" altLang="en-US" sz="18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sp>
        <p:nvSpPr>
          <p:cNvPr id="16179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179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562F34F-3E8C-1C4F-83C6-CB262F610ED1}" type="slidenum">
              <a:rPr lang="en-US" altLang="en-US" sz="1800"/>
              <a:pPr eaLnBrk="1" hangingPunct="1"/>
              <a:t>67</a:t>
            </a:fld>
            <a:endParaRPr lang="en-US" altLang="en-US" sz="1800"/>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sp>
        <p:nvSpPr>
          <p:cNvPr id="163843"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384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5B42A57-0A05-7744-9E35-4ED219A717A0}" type="slidenum">
              <a:rPr lang="en-US" altLang="en-US" sz="1800"/>
              <a:pPr eaLnBrk="1" hangingPunct="1"/>
              <a:t>68</a:t>
            </a:fld>
            <a:endParaRPr lang="en-US" altLang="en-US" sz="1800"/>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589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
        <p:nvSpPr>
          <p:cNvPr id="2458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F51499B-2025-174F-8BC8-437C8D399D3D}" type="slidenum">
              <a:rPr lang="en-US" altLang="en-US" sz="1800"/>
              <a:pPr eaLnBrk="1" hangingPunct="1"/>
              <a:t>7</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sp>
        <p:nvSpPr>
          <p:cNvPr id="167939"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794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6E6728D-D192-6346-9452-8B3FE980AD0F}" type="slidenum">
              <a:rPr lang="en-US" altLang="en-US" sz="1800"/>
              <a:pPr eaLnBrk="1" hangingPunct="1"/>
              <a:t>70</a:t>
            </a:fld>
            <a:endParaRPr lang="en-US" altLang="en-US" sz="1800"/>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6998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998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A8F283-B807-EB48-A1D7-6244827A6E11}" type="slidenum">
              <a:rPr lang="en-US" altLang="en-US" sz="1800"/>
              <a:pPr eaLnBrk="1" hangingPunct="1"/>
              <a:t>71</a:t>
            </a:fld>
            <a:endParaRPr lang="en-US" altLang="en-US" sz="1800"/>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69987"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6998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A8F283-B807-EB48-A1D7-6244827A6E11}" type="slidenum">
              <a:rPr lang="en-US" altLang="en-US" sz="1800"/>
              <a:pPr eaLnBrk="1" hangingPunct="1"/>
              <a:t>72</a:t>
            </a:fld>
            <a:endParaRPr lang="en-US" altLang="en-US" sz="18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12856994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73</a:t>
            </a:fld>
            <a:endParaRPr lang="en-US" altLang="en-US" sz="1800"/>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74</a:t>
            </a:fld>
            <a:endParaRPr lang="en-US" altLang="en-US" sz="1800"/>
          </a:p>
        </p:txBody>
      </p:sp>
    </p:spTree>
    <p:extLst>
      <p:ext uri="{BB962C8B-B14F-4D97-AF65-F5344CB8AC3E}">
        <p14:creationId xmlns:p14="http://schemas.microsoft.com/office/powerpoint/2010/main" val="1936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75</a:t>
            </a:fld>
            <a:endParaRPr lang="en-US" altLang="en-US" sz="1800"/>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0907746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76</a:t>
            </a:fld>
            <a:endParaRPr lang="en-US" altLang="en-US" sz="1800"/>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2707566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77</a:t>
            </a:fld>
            <a:endParaRPr lang="en-US" altLang="en-US" sz="1800"/>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6876784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78</a:t>
            </a:fld>
            <a:endParaRPr lang="en-US" altLang="en-US" sz="1800"/>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13053390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172035"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smtClean="0">
                <a:solidFill>
                  <a:srgbClr val="898989"/>
                </a:solidFill>
                <a:latin typeface="Calibri" charset="0"/>
              </a:rPr>
              <a:t>Beck, </a:t>
            </a:r>
            <a:r>
              <a:rPr lang="en-US" altLang="en-US" sz="1200" dirty="0" err="1" smtClean="0">
                <a:solidFill>
                  <a:srgbClr val="898989"/>
                </a:solidFill>
                <a:latin typeface="Calibri" charset="0"/>
              </a:rPr>
              <a:t>Hellerstein</a:t>
            </a:r>
            <a:r>
              <a:rPr lang="en-US" altLang="en-US" sz="1200" dirty="0" smtClean="0">
                <a:solidFill>
                  <a:srgbClr val="898989"/>
                </a:solidFill>
                <a:latin typeface="Calibri" charset="0"/>
              </a:rPr>
              <a:t> &amp; </a:t>
            </a:r>
            <a:r>
              <a:rPr lang="en-US" altLang="en-US" sz="1200" dirty="0" err="1" smtClean="0">
                <a:solidFill>
                  <a:srgbClr val="898989"/>
                </a:solidFill>
                <a:latin typeface="Calibri" charset="0"/>
              </a:rPr>
              <a:t>VanderPlas</a:t>
            </a:r>
            <a:r>
              <a:rPr lang="en-US" altLang="en-US" sz="1200" dirty="0" smtClean="0">
                <a:solidFill>
                  <a:srgbClr val="898989"/>
                </a:solidFill>
                <a:latin typeface="Calibri" charset="0"/>
              </a:rPr>
              <a:t>, 2016</a:t>
            </a:r>
            <a:endParaRPr lang="en-US" altLang="en-US" sz="1200" dirty="0">
              <a:solidFill>
                <a:srgbClr val="898989"/>
              </a:solidFill>
              <a:latin typeface="Calibri" charset="0"/>
            </a:endParaRPr>
          </a:p>
        </p:txBody>
      </p:sp>
      <p:sp>
        <p:nvSpPr>
          <p:cNvPr id="17203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35D123-EA96-2A45-8574-D0C3B78F0B3A}" type="slidenum">
              <a:rPr lang="en-US" altLang="en-US" sz="1800"/>
              <a:pPr eaLnBrk="1" hangingPunct="1"/>
              <a:t>79</a:t>
            </a:fld>
            <a:endParaRPr lang="en-US" altLang="en-US" sz="1800"/>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549378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8</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03A921-3F51-584F-B3DE-2B320B127E30}" type="slidenum">
              <a:rPr lang="en-US" altLang="en-US" sz="1800"/>
              <a:pPr eaLnBrk="1" hangingPunct="1"/>
              <a:t>9</a:t>
            </a:fld>
            <a:endParaRPr lang="en-US" altLang="en-US" sz="1800"/>
          </a:p>
        </p:txBody>
      </p:sp>
      <p:sp>
        <p:nvSpPr>
          <p:cNvPr id="6" name="Footer Placeholder 3"/>
          <p:cNvSpPr>
            <a:spLocks noGrp="1"/>
          </p:cNvSpPr>
          <p:nvPr>
            <p:ph type="ftr" sz="quarter" idx="10"/>
          </p:nvPr>
        </p:nvSpPr>
        <p:spPr bwMode="auto">
          <a:xfrm>
            <a:off x="3114675" y="6264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dirty="0">
                <a:solidFill>
                  <a:srgbClr val="898989"/>
                </a:solidFill>
                <a:latin typeface="Calibri" charset="0"/>
              </a:rPr>
              <a:t>Beck, </a:t>
            </a:r>
            <a:r>
              <a:rPr lang="en-US" altLang="en-US" sz="1200" dirty="0" err="1">
                <a:solidFill>
                  <a:srgbClr val="898989"/>
                </a:solidFill>
                <a:latin typeface="Calibri" charset="0"/>
              </a:rPr>
              <a:t>Hellerstein</a:t>
            </a:r>
            <a:r>
              <a:rPr lang="en-US" altLang="en-US" sz="1200">
                <a:solidFill>
                  <a:srgbClr val="898989"/>
                </a:solidFill>
                <a:latin typeface="Calibri" charset="0"/>
              </a:rPr>
              <a:t> &amp; </a:t>
            </a:r>
            <a:r>
              <a:rPr lang="en-US" altLang="en-US" sz="1200" dirty="0" err="1">
                <a:solidFill>
                  <a:srgbClr val="898989"/>
                </a:solidFill>
                <a:latin typeface="Calibri" charset="0"/>
              </a:rPr>
              <a:t>VanderPlas</a:t>
            </a:r>
            <a:r>
              <a:rPr lang="en-US" altLang="en-US" sz="1200" dirty="0">
                <a:solidFill>
                  <a:srgbClr val="898989"/>
                </a:solidFill>
                <a:latin typeface="Calibri" charset="0"/>
              </a:rPr>
              <a:t>, 2016</a:t>
            </a:r>
          </a:p>
        </p:txBody>
      </p:sp>
    </p:spTree>
    <p:extLst>
      <p:ext uri="{BB962C8B-B14F-4D97-AF65-F5344CB8AC3E}">
        <p14:creationId xmlns:p14="http://schemas.microsoft.com/office/powerpoint/2010/main" val="62532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966</TotalTime>
  <Words>3048</Words>
  <Application>Microsoft Macintosh PowerPoint</Application>
  <PresentationFormat>On-screen Show (4:3)</PresentationFormat>
  <Paragraphs>745</Paragraphs>
  <Slides>79</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Calibri</vt:lpstr>
      <vt:lpstr>Courier</vt:lpstr>
      <vt:lpstr>ＭＳ Ｐゴシック</vt:lpstr>
      <vt:lpstr>Arial</vt:lpstr>
      <vt:lpstr>Office Theme</vt:lpstr>
      <vt:lpstr>PowerPoint Presentation</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84</cp:revision>
  <dcterms:created xsi:type="dcterms:W3CDTF">2016-02-03T03:38:29Z</dcterms:created>
  <dcterms:modified xsi:type="dcterms:W3CDTF">2016-02-04T04:31:12Z</dcterms:modified>
</cp:coreProperties>
</file>